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wmf" ContentType="image/x-wmf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104840" y="618408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362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1048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5101560" y="5016600"/>
            <a:ext cx="2800800" cy="22348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5101560" y="5016600"/>
            <a:ext cx="2800800" cy="2234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104840" y="1473120"/>
            <a:ext cx="10794600" cy="164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1048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362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104840" y="618408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104840" y="618408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362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1048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5101560" y="5016600"/>
            <a:ext cx="2800800" cy="22348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5101560" y="5016600"/>
            <a:ext cx="2800800" cy="2234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104840" y="1473120"/>
            <a:ext cx="10794600" cy="164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1048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223488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36240" y="618408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36240" y="5016600"/>
            <a:ext cx="526752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4840" y="6184080"/>
            <a:ext cx="10794600" cy="1065960"/>
          </a:xfrm>
          <a:prstGeom prst="rect">
            <a:avLst/>
          </a:prstGeom>
        </p:spPr>
        <p:txBody>
          <a:bodyPr lIns="0" rIns="0" tIns="0" bIns="0"/>
          <a:p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04840" y="1473120"/>
            <a:ext cx="10794600" cy="355572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lang="de-DE" sz="76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Didot"/>
                <a:ea typeface="Didot"/>
              </a:rPr>
              <a:t>Titeltext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104840" y="5016600"/>
            <a:ext cx="10794600" cy="223488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Format des Gliederungstextes durch Klicken bearbeiten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Zweite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Dritte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Vierte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Fünfte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Sechste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>
              <a:lnSpc>
                <a:spcPct val="100000"/>
              </a:lnSpc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Siebte GliederungsebeneTextebene 1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2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3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4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5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11880" y="9321840"/>
            <a:ext cx="368280" cy="42552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fld id="{9728AA29-9E15-4AE9-BF57-A7D7D7F67778}" type="slidenum">
              <a:rPr b="1" lang="de-DE" sz="1800" spc="-1" strike="noStrike">
                <a:solidFill>
                  <a:srgbClr val="51573f"/>
                </a:solidFill>
                <a:uFill>
                  <a:solidFill>
                    <a:srgbClr val="ffffff"/>
                  </a:solidFill>
                </a:uFill>
                <a:latin typeface="Didot"/>
                <a:ea typeface="Didot"/>
              </a:rPr>
              <a:t>&lt;Foliennummer&gt;</a:t>
            </a:fld>
            <a:endParaRPr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2857680" y="698400"/>
            <a:ext cx="7302240" cy="5397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Format des Gliederungstextes durch Klicken bearbeiten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Zweite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Dritte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Vierte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Fünfte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Sechste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40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Siebte Gliederungsebene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1104840" y="6248520"/>
            <a:ext cx="10794600" cy="139680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de-DE" sz="76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Didot"/>
                <a:ea typeface="Didot"/>
              </a:rPr>
              <a:t>Titeltext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104840" y="7632720"/>
            <a:ext cx="10794600" cy="13968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Format des Gliederungstextes durch Klicken bearbeiten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Zweite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Dritte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Vierte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Fünfte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Sechste Gliederungsebene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>
              <a:lnSpc>
                <a:spcPct val="100000"/>
              </a:lnSpc>
            </a:pP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Siebte GliederungsebeneTextebene 1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2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3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4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  <a:p>
            <a:pPr algn="ctr"/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Zapfino"/>
                <a:ea typeface="Zapfino"/>
              </a:rPr>
              <a:t>Textebene 5</a:t>
            </a:r>
            <a:endParaRPr lang="de-DE" sz="3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6311880" y="9321840"/>
            <a:ext cx="368280" cy="42552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fld id="{9D9F0BD1-3F9C-4D7D-9C39-C15D47E3F58D}" type="slidenum">
              <a:rPr b="1" lang="de-DE" sz="1800" spc="-1" strike="noStrike">
                <a:solidFill>
                  <a:srgbClr val="51573f"/>
                </a:solidFill>
                <a:uFill>
                  <a:solidFill>
                    <a:srgbClr val="ffffff"/>
                  </a:solidFill>
                </a:uFill>
                <a:latin typeface="Didot"/>
                <a:ea typeface="Didot"/>
              </a:rPr>
              <a:t>&lt;Foliennummer&gt;</a:t>
            </a:fld>
            <a:endParaRPr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wmf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1" descr=""/>
          <p:cNvPicPr/>
          <p:nvPr/>
        </p:nvPicPr>
        <p:blipFill>
          <a:blip r:embed="rId1"/>
          <a:stretch/>
        </p:blipFill>
        <p:spPr>
          <a:xfrm>
            <a:off x="2772360" y="4016880"/>
            <a:ext cx="7344360" cy="459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6" name="Bild 2" descr=""/>
          <p:cNvPicPr/>
          <p:nvPr/>
        </p:nvPicPr>
        <p:blipFill>
          <a:blip r:embed="rId2"/>
          <a:stretch/>
        </p:blipFill>
        <p:spPr>
          <a:xfrm>
            <a:off x="2887920" y="1516320"/>
            <a:ext cx="7228800" cy="2308680"/>
          </a:xfrm>
          <a:prstGeom prst="rect">
            <a:avLst/>
          </a:prstGeom>
          <a:ln>
            <a:noFill/>
          </a:ln>
        </p:spPr>
      </p:pic>
      <p:pic>
        <p:nvPicPr>
          <p:cNvPr id="77" name="Bild 5" descr=""/>
          <p:cNvPicPr/>
          <p:nvPr/>
        </p:nvPicPr>
        <p:blipFill>
          <a:blip r:embed="rId3"/>
          <a:stretch/>
        </p:blipFill>
        <p:spPr>
          <a:xfrm>
            <a:off x="10117080" y="1516320"/>
            <a:ext cx="1353960" cy="723600"/>
          </a:xfrm>
          <a:prstGeom prst="rect">
            <a:avLst/>
          </a:prstGeom>
          <a:ln>
            <a:noFill/>
          </a:ln>
        </p:spPr>
      </p:pic>
      <p:pic>
        <p:nvPicPr>
          <p:cNvPr id="78" name="Bild 6" descr=""/>
          <p:cNvPicPr/>
          <p:nvPr/>
        </p:nvPicPr>
        <p:blipFill>
          <a:blip r:embed="rId4"/>
          <a:stretch/>
        </p:blipFill>
        <p:spPr>
          <a:xfrm>
            <a:off x="9095760" y="1324800"/>
            <a:ext cx="1020600" cy="110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3349080" y="6372360"/>
            <a:ext cx="6584400" cy="2574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First-Person-Survival-Shooter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Western Setting mit Comicstyle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Highscore und rundenbasiertes Game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80" name="Grafik 5" descr=""/>
          <p:cNvPicPr/>
          <p:nvPr/>
        </p:nvPicPr>
        <p:blipFill>
          <a:blip r:embed="rId1"/>
          <a:stretch/>
        </p:blipFill>
        <p:spPr>
          <a:xfrm>
            <a:off x="2629440" y="827280"/>
            <a:ext cx="8022960" cy="451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349080" y="6372360"/>
            <a:ext cx="6584400" cy="2574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Zombies wühlen sich aus der Erde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518640" y="862920"/>
            <a:ext cx="5967720" cy="417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349080" y="6372360"/>
            <a:ext cx="6584400" cy="2574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Übersichtliches Menüdesign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82320" y="432000"/>
            <a:ext cx="864000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349080" y="6372360"/>
            <a:ext cx="6584400" cy="2574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In Raster aufgeteilte Karte:</a:t>
            </a:r>
            <a:r>
              <a:rPr lang="de-DE" sz="26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
</a:t>
            </a:r>
            <a:r>
              <a:rPr lang="de-DE" sz="24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- Speichern der durchschnittlichen Herzfrequenz</a:t>
            </a:r>
            <a:r>
              <a:rPr lang="de-DE" sz="24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
</a:t>
            </a:r>
            <a:r>
              <a:rPr lang="de-DE" sz="2400" spc="-1" strike="noStrike">
                <a:solidFill>
                  <a:srgbClr val="625b48"/>
                </a:solidFill>
                <a:uFill>
                  <a:solidFill>
                    <a:srgbClr val="ffffff"/>
                  </a:solidFill>
                </a:uFill>
                <a:latin typeface="Didot"/>
              </a:rPr>
              <a:t>- Verhindern von Clipping-Fehlern beim Spawn neuer Zombies</a:t>
            </a:r>
            <a:endParaRPr lang="de-DE" sz="26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pic>
        <p:nvPicPr>
          <p:cNvPr id="86" name="Grafik 12" descr=""/>
          <p:cNvPicPr/>
          <p:nvPr/>
        </p:nvPicPr>
        <p:blipFill>
          <a:blip r:embed="rId1"/>
          <a:stretch/>
        </p:blipFill>
        <p:spPr>
          <a:xfrm>
            <a:off x="3745080" y="369000"/>
            <a:ext cx="5514840" cy="531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4032000" y="504000"/>
            <a:ext cx="4896000" cy="48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fik 4" descr=""/>
          <p:cNvPicPr/>
          <p:nvPr/>
        </p:nvPicPr>
        <p:blipFill>
          <a:blip r:embed="rId1"/>
          <a:stretch/>
        </p:blipFill>
        <p:spPr>
          <a:xfrm>
            <a:off x="1644480" y="560520"/>
            <a:ext cx="9715320" cy="480024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5081040" y="6993000"/>
            <a:ext cx="2842560" cy="1715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Waffenauswahl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rafik 4" descr=""/>
          <p:cNvPicPr/>
          <p:nvPr/>
        </p:nvPicPr>
        <p:blipFill>
          <a:blip r:embed="rId1"/>
          <a:stretch/>
        </p:blipFill>
        <p:spPr>
          <a:xfrm>
            <a:off x="3292920" y="682200"/>
            <a:ext cx="6557760" cy="409860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2748960" y="7010280"/>
            <a:ext cx="7645680" cy="1715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Replay-Option und Tracking der Herzfrequenz 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130400" y="3918960"/>
            <a:ext cx="4995720" cy="29084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Conrad Steinmetz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Florian Buschek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Johannes Runkel 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Jean Paul Vieira Filho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
</a:t>
            </a:r>
            <a:endParaRPr lang="de-DE" sz="4000" spc="-1" strike="noStrike">
              <a:solidFill>
                <a:srgbClr val="625b48"/>
              </a:solidFill>
              <a:uFill>
                <a:solidFill>
                  <a:srgbClr val="ffffff"/>
                </a:solidFill>
              </a:uFill>
              <a:latin typeface="Didot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161000" y="2153880"/>
            <a:ext cx="4934880" cy="63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lang="de-DE" sz="3200" spc="-1" strike="noStrike">
                <a:solidFill>
                  <a:srgbClr val="85604a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idot"/>
              </a:rPr>
              <a:t>Vielen Dank</a:t>
            </a:r>
            <a:endParaRPr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Grafik 12" descr=""/>
          <p:cNvPicPr/>
          <p:nvPr/>
        </p:nvPicPr>
        <p:blipFill>
          <a:blip r:embed="rId1"/>
          <a:stretch/>
        </p:blipFill>
        <p:spPr>
          <a:xfrm>
            <a:off x="6427080" y="2153880"/>
            <a:ext cx="5514840" cy="531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Application>LibreOffice/5.0.5.2$Windows_x86 LibreOffice_project/55b006a02d247b5f7215fc6ea0fde844b30035b3</Application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de-DE</dc:language>
  <dcterms:modified xsi:type="dcterms:W3CDTF">2016-04-16T01:53:34Z</dcterms:modified>
  <cp:revision>30</cp:revision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